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2" r:id="rId9"/>
    <p:sldId id="265" r:id="rId10"/>
    <p:sldId id="260" r:id="rId11"/>
    <p:sldId id="266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A725FF"/>
    <a:srgbClr val="7A93FF"/>
    <a:srgbClr val="FF8001"/>
    <a:srgbClr val="5EEC3C"/>
    <a:srgbClr val="FFABC9"/>
    <a:srgbClr val="FF9900"/>
    <a:srgbClr val="FFDC47"/>
    <a:srgbClr val="FFFF21"/>
    <a:srgbClr val="D99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>
      <p:cViewPr varScale="1">
        <p:scale>
          <a:sx n="165" d="100"/>
          <a:sy n="165" d="100"/>
        </p:scale>
        <p:origin x="43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960930"/>
            <a:ext cx="8246070" cy="167975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A725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640685"/>
            <a:ext cx="8246070" cy="61082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5770" y="3946095"/>
            <a:ext cx="1294032" cy="46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70" cy="73929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A725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1"/>
            <a:ext cx="8246070" cy="3359506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A725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8559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433880"/>
            <a:ext cx="8246071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A725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870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870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ejin.im/post/5a4f3791f265da3e3f4c7ee6" TargetMode="External"/><Relationship Id="rId2" Type="http://schemas.openxmlformats.org/officeDocument/2006/relationships/hyperlink" Target="https://webpack.docschina.org/contribute/writing-a-load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f5d4c891830f" TargetMode="External"/><Relationship Id="rId5" Type="http://schemas.openxmlformats.org/officeDocument/2006/relationships/hyperlink" Target="https://docs.npmjs.com/getting-started/publishing-npm-packages" TargetMode="External"/><Relationship Id="rId4" Type="http://schemas.openxmlformats.org/officeDocument/2006/relationships/hyperlink" Target="https://webpack.docschina.org/contribute/writing-a-plugin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://npmjs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开发一个</a:t>
            </a:r>
            <a:r>
              <a:rPr lang="en-US" altLang="zh-CN" dirty="0">
                <a:solidFill>
                  <a:schemeClr val="bg1"/>
                </a:solidFill>
              </a:rPr>
              <a:t>W</a:t>
            </a:r>
            <a:r>
              <a:rPr lang="en-US" altLang="zh-Hans" dirty="0">
                <a:solidFill>
                  <a:schemeClr val="bg1"/>
                </a:solidFill>
              </a:rPr>
              <a:t>ebpack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dirty="0">
                <a:solidFill>
                  <a:schemeClr val="bg1"/>
                </a:solidFill>
              </a:rPr>
              <a:t>Loader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参考资源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350110"/>
            <a:ext cx="8246070" cy="3359506"/>
          </a:xfrm>
        </p:spPr>
        <p:txBody>
          <a:bodyPr/>
          <a:lstStyle/>
          <a:p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hlinkClick r:id="rId2"/>
              </a:rPr>
              <a:t>编写一个 </a:t>
            </a:r>
            <a:r>
              <a:rPr lang="en-HK" altLang="zh-CN" b="1" dirty="0">
                <a:solidFill>
                  <a:schemeClr val="bg2">
                    <a:lumMod val="10000"/>
                  </a:schemeClr>
                </a:solidFill>
                <a:hlinkClick r:id="rId2"/>
              </a:rPr>
              <a:t>loader</a:t>
            </a:r>
            <a:endParaRPr lang="en-HK" altLang="zh-CN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hlinkClick r:id="rId3"/>
              </a:rPr>
              <a:t>深入</a:t>
            </a:r>
            <a:r>
              <a:rPr lang="en-HK" altLang="zh-CN" b="1" dirty="0">
                <a:solidFill>
                  <a:schemeClr val="bg2">
                    <a:lumMod val="10000"/>
                  </a:schemeClr>
                </a:solidFill>
                <a:hlinkClick r:id="rId3"/>
              </a:rPr>
              <a:t>Webpack-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hlinkClick r:id="rId3"/>
              </a:rPr>
              <a:t>编写</a:t>
            </a:r>
            <a:r>
              <a:rPr lang="en-HK" altLang="zh-CN" b="1" dirty="0">
                <a:solidFill>
                  <a:schemeClr val="bg2">
                    <a:lumMod val="10000"/>
                  </a:schemeClr>
                </a:solidFill>
                <a:hlinkClick r:id="rId3"/>
              </a:rPr>
              <a:t>Loader</a:t>
            </a:r>
            <a:endParaRPr lang="en-HK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zh-CN" altLang="en-US" b="1" dirty="0">
                <a:hlinkClick r:id="rId4"/>
              </a:rPr>
              <a:t>编写一个插件</a:t>
            </a:r>
            <a:endParaRPr lang="en-US" altLang="zh-CN" b="1" dirty="0"/>
          </a:p>
          <a:p>
            <a:r>
              <a:rPr lang="zh-CN" altLang="en-US" b="1" dirty="0">
                <a:hlinkClick r:id="rId5"/>
              </a:rPr>
              <a:t>发布</a:t>
            </a:r>
            <a:r>
              <a:rPr lang="en-US" altLang="zh-CN" b="1" dirty="0" err="1">
                <a:hlinkClick r:id="rId5"/>
              </a:rPr>
              <a:t>n</a:t>
            </a:r>
            <a:r>
              <a:rPr lang="en-US" altLang="zh-Hans" b="1" dirty="0" err="1">
                <a:hlinkClick r:id="rId5"/>
              </a:rPr>
              <a:t>pm</a:t>
            </a:r>
            <a:r>
              <a:rPr lang="zh-Hans" altLang="en-US" b="1" dirty="0">
                <a:hlinkClick r:id="rId5"/>
              </a:rPr>
              <a:t>包</a:t>
            </a:r>
            <a:endParaRPr lang="zh-CN" altLang="en-US" b="1" dirty="0"/>
          </a:p>
          <a:p>
            <a:r>
              <a:rPr lang="zh-CN" altLang="en-US" b="1" dirty="0">
                <a:hlinkClick r:id="rId6"/>
              </a:rPr>
              <a:t>如何发布自己模块到</a:t>
            </a:r>
            <a:r>
              <a:rPr lang="en-HK" altLang="zh-CN" b="1" dirty="0">
                <a:hlinkClick r:id="rId6"/>
              </a:rPr>
              <a:t>NPM</a:t>
            </a:r>
            <a:endParaRPr lang="en-HK" altLang="zh-CN" b="1" dirty="0"/>
          </a:p>
          <a:p>
            <a:pPr marL="0" indent="0">
              <a:buNone/>
            </a:pPr>
            <a:endParaRPr lang="en-HK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HK" altLang="zh-CN" dirty="0"/>
          </a:p>
        </p:txBody>
      </p:sp>
    </p:spTree>
    <p:extLst>
      <p:ext uri="{BB962C8B-B14F-4D97-AF65-F5344CB8AC3E}">
        <p14:creationId xmlns:p14="http://schemas.microsoft.com/office/powerpoint/2010/main" val="264678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</a:t>
            </a:r>
            <a:r>
              <a:rPr lang="en-US" altLang="zh-Hans" dirty="0">
                <a:solidFill>
                  <a:schemeClr val="bg1"/>
                </a:solidFill>
              </a:rPr>
              <a:t>hank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dirty="0">
                <a:solidFill>
                  <a:schemeClr val="bg1"/>
                </a:solidFill>
              </a:rPr>
              <a:t>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4821A8-9611-FF49-9BF9-6E7303C8CAA2}"/>
              </a:ext>
            </a:extLst>
          </p:cNvPr>
          <p:cNvSpPr txBox="1"/>
          <p:nvPr/>
        </p:nvSpPr>
        <p:spPr>
          <a:xfrm>
            <a:off x="3487789" y="2571750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The </a:t>
            </a:r>
            <a:r>
              <a:rPr kumimoji="1" lang="en-US" altLang="zh-Hans" sz="4000" dirty="0"/>
              <a:t>End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5493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en-US" altLang="zh-Hans" dirty="0">
                <a:solidFill>
                  <a:schemeClr val="bg1"/>
                </a:solidFill>
              </a:rPr>
              <a:t>Loader</a:t>
            </a:r>
            <a:r>
              <a:rPr lang="zh-CN" altLang="en-US" dirty="0">
                <a:solidFill>
                  <a:schemeClr val="bg1"/>
                </a:solidFill>
              </a:rPr>
              <a:t>的定位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350110"/>
            <a:ext cx="8246070" cy="3359506"/>
          </a:xfrm>
        </p:spPr>
        <p:txBody>
          <a:bodyPr/>
          <a:lstStyle/>
          <a:p>
            <a:r>
              <a:rPr lang="en-US" altLang="zh-CN" dirty="0"/>
              <a:t>-</a:t>
            </a:r>
            <a:r>
              <a:rPr lang="zh-CN" altLang="en-US" dirty="0"/>
              <a:t> 入口</a:t>
            </a:r>
            <a:r>
              <a:rPr lang="en-US" altLang="zh-CN" dirty="0"/>
              <a:t>(</a:t>
            </a:r>
            <a:r>
              <a:rPr lang="en-HK" altLang="zh-CN" dirty="0"/>
              <a:t>entry)</a:t>
            </a:r>
          </a:p>
          <a:p>
            <a:r>
              <a:rPr lang="en-HK" altLang="zh-CN" dirty="0"/>
              <a:t>- </a:t>
            </a:r>
            <a:r>
              <a:rPr lang="zh-CN" altLang="en-US" dirty="0"/>
              <a:t>输出</a:t>
            </a:r>
            <a:r>
              <a:rPr lang="en-US" altLang="zh-CN" dirty="0"/>
              <a:t>(</a:t>
            </a:r>
            <a:r>
              <a:rPr lang="en-HK" altLang="zh-CN" dirty="0"/>
              <a:t>output)</a:t>
            </a:r>
          </a:p>
          <a:p>
            <a:r>
              <a:rPr lang="en-HK" altLang="zh-CN" dirty="0">
                <a:solidFill>
                  <a:srgbClr val="0070C0"/>
                </a:solidFill>
              </a:rPr>
              <a:t>- </a:t>
            </a:r>
            <a:r>
              <a:rPr lang="en-HK" altLang="zh-CN" b="1" dirty="0">
                <a:solidFill>
                  <a:srgbClr val="0070C0"/>
                </a:solidFill>
              </a:rPr>
              <a:t>loader</a:t>
            </a:r>
          </a:p>
          <a:p>
            <a:r>
              <a:rPr lang="en-HK" altLang="zh-CN" dirty="0"/>
              <a:t>- </a:t>
            </a:r>
            <a:r>
              <a:rPr lang="zh-CN" altLang="en-US" dirty="0"/>
              <a:t>插件</a:t>
            </a:r>
            <a:r>
              <a:rPr lang="en-US" altLang="zh-CN" dirty="0"/>
              <a:t>(</a:t>
            </a:r>
            <a:r>
              <a:rPr lang="en-HK" altLang="zh-CN" dirty="0"/>
              <a:t>plugins)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16F270-171E-364E-9918-045B974E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46723"/>
            <a:ext cx="4495872" cy="38153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87D6EF-4052-5F42-A013-9EA59C21C385}"/>
              </a:ext>
            </a:extLst>
          </p:cNvPr>
          <p:cNvSpPr txBox="1"/>
          <p:nvPr/>
        </p:nvSpPr>
        <p:spPr>
          <a:xfrm>
            <a:off x="296260" y="4098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b="1" dirty="0">
                <a:solidFill>
                  <a:srgbClr val="0070C0"/>
                </a:solidFill>
              </a:rPr>
              <a:t>loader </a:t>
            </a:r>
            <a:r>
              <a:rPr lang="zh-CN" altLang="en-US" b="1" dirty="0">
                <a:solidFill>
                  <a:srgbClr val="0070C0"/>
                </a:solidFill>
              </a:rPr>
              <a:t>用于对模块的源代码进行转换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E35798F7-8E62-FC47-A679-810113B74E32}"/>
              </a:ext>
            </a:extLst>
          </p:cNvPr>
          <p:cNvSpPr/>
          <p:nvPr/>
        </p:nvSpPr>
        <p:spPr>
          <a:xfrm rot="10800000">
            <a:off x="5488230" y="2619932"/>
            <a:ext cx="152705" cy="106893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St</a:t>
            </a:r>
            <a:r>
              <a:rPr lang="en-US" altLang="zh-Hans" dirty="0">
                <a:solidFill>
                  <a:schemeClr val="bg1"/>
                </a:solidFill>
              </a:rPr>
              <a:t>ep0-</a:t>
            </a:r>
            <a:r>
              <a:rPr lang="zh-CN" altLang="en-US" dirty="0">
                <a:solidFill>
                  <a:schemeClr val="bg1"/>
                </a:solidFill>
              </a:rPr>
              <a:t>搭建环境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40D8B5-ACAC-5948-9519-D98BDEE38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8945" y="1808225"/>
            <a:ext cx="3695700" cy="1358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07B250-9571-5442-A472-E597F64E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0" y="1808225"/>
            <a:ext cx="3009900" cy="3136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4C3446-2766-824F-9336-5C65DD96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945" y="3573525"/>
            <a:ext cx="4216400" cy="1371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11423F-7301-1E49-8FBF-04B684DD46BE}"/>
              </a:ext>
            </a:extLst>
          </p:cNvPr>
          <p:cNvSpPr txBox="1"/>
          <p:nvPr/>
        </p:nvSpPr>
        <p:spPr>
          <a:xfrm>
            <a:off x="296260" y="13501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F7B71B-13C6-9047-BFA7-BCA964D52373}"/>
              </a:ext>
            </a:extLst>
          </p:cNvPr>
          <p:cNvSpPr txBox="1"/>
          <p:nvPr/>
        </p:nvSpPr>
        <p:spPr>
          <a:xfrm>
            <a:off x="4163501" y="1350110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0070C0"/>
                </a:solidFill>
              </a:rPr>
              <a:t>W</a:t>
            </a:r>
            <a:r>
              <a:rPr kumimoji="1" lang="en-US" altLang="zh-Hans" dirty="0" err="1">
                <a:solidFill>
                  <a:srgbClr val="0070C0"/>
                </a:solidFill>
              </a:rPr>
              <a:t>ebpack.config.js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85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en-US" altLang="zh-Hans" dirty="0">
                <a:solidFill>
                  <a:schemeClr val="bg1"/>
                </a:solidFill>
              </a:rPr>
              <a:t>Step1-</a:t>
            </a:r>
            <a:r>
              <a:rPr lang="en-US" altLang="zh-CN" dirty="0">
                <a:solidFill>
                  <a:schemeClr val="bg1"/>
                </a:solidFill>
              </a:rPr>
              <a:t>l</a:t>
            </a:r>
            <a:r>
              <a:rPr lang="en-US" altLang="zh-Hans" dirty="0">
                <a:solidFill>
                  <a:schemeClr val="bg1"/>
                </a:solidFill>
              </a:rPr>
              <a:t>oader</a:t>
            </a:r>
            <a:r>
              <a:rPr lang="zh-CN" altLang="en-US" dirty="0">
                <a:solidFill>
                  <a:schemeClr val="bg1"/>
                </a:solidFill>
              </a:rPr>
              <a:t>初始化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39B0C9-9F90-C840-9049-46DC6975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4" y="2004410"/>
            <a:ext cx="1526581" cy="1636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914E1B-9962-D849-8EE4-A560E343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5" y="2004410"/>
            <a:ext cx="3312379" cy="25109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04FE89-8E4F-7941-A4B8-9D1ECF506BB1}"/>
              </a:ext>
            </a:extLst>
          </p:cNvPr>
          <p:cNvSpPr txBox="1"/>
          <p:nvPr/>
        </p:nvSpPr>
        <p:spPr>
          <a:xfrm>
            <a:off x="316744" y="150281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lo</a:t>
            </a:r>
            <a:r>
              <a:rPr kumimoji="1" lang="en-US" altLang="zh-Hans" dirty="0">
                <a:solidFill>
                  <a:srgbClr val="0070C0"/>
                </a:solidFill>
              </a:rPr>
              <a:t>ader</a:t>
            </a:r>
            <a:r>
              <a:rPr kumimoji="1" lang="zh-CN" altLang="en-US" dirty="0">
                <a:solidFill>
                  <a:srgbClr val="0070C0"/>
                </a:solidFill>
              </a:rPr>
              <a:t>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BB022C-2ACE-9349-BCE5-EF7C09837976}"/>
              </a:ext>
            </a:extLst>
          </p:cNvPr>
          <p:cNvSpPr txBox="1"/>
          <p:nvPr/>
        </p:nvSpPr>
        <p:spPr>
          <a:xfrm>
            <a:off x="2281425" y="1502815"/>
            <a:ext cx="13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 err="1">
                <a:solidFill>
                  <a:srgbClr val="0070C0"/>
                </a:solidFill>
              </a:rPr>
              <a:t>p</a:t>
            </a:r>
            <a:r>
              <a:rPr kumimoji="1" lang="en-US" altLang="zh-CN" dirty="0" err="1">
                <a:solidFill>
                  <a:srgbClr val="0070C0"/>
                </a:solidFill>
              </a:rPr>
              <a:t>a</a:t>
            </a:r>
            <a:r>
              <a:rPr kumimoji="1" lang="en-US" altLang="zh-Hans" dirty="0" err="1">
                <a:solidFill>
                  <a:srgbClr val="0070C0"/>
                </a:solidFill>
              </a:rPr>
              <a:t>ckage.json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596B43-3D4E-8C40-93B0-A8248DF8C331}"/>
              </a:ext>
            </a:extLst>
          </p:cNvPr>
          <p:cNvSpPr txBox="1"/>
          <p:nvPr/>
        </p:nvSpPr>
        <p:spPr>
          <a:xfrm>
            <a:off x="5946345" y="1502815"/>
            <a:ext cx="89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 err="1">
                <a:solidFill>
                  <a:srgbClr val="0070C0"/>
                </a:solidFill>
              </a:rPr>
              <a:t>index.js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8AFD6E9-4414-784C-98CC-1B9191A2B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238" y="2004410"/>
            <a:ext cx="2732087" cy="872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4031C0-E198-6B49-A50F-283597FFA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238" y="3009424"/>
            <a:ext cx="1860727" cy="150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4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en-US" altLang="zh-Hans" dirty="0">
                <a:solidFill>
                  <a:schemeClr val="bg1"/>
                </a:solidFill>
              </a:rPr>
              <a:t>Step2-Loader</a:t>
            </a:r>
            <a:r>
              <a:rPr lang="zh-CN" altLang="en-US" dirty="0">
                <a:solidFill>
                  <a:schemeClr val="bg1"/>
                </a:solidFill>
              </a:rPr>
              <a:t>开发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04FE89-8E4F-7941-A4B8-9D1ECF506BB1}"/>
              </a:ext>
            </a:extLst>
          </p:cNvPr>
          <p:cNvSpPr txBox="1"/>
          <p:nvPr/>
        </p:nvSpPr>
        <p:spPr>
          <a:xfrm>
            <a:off x="316744" y="1502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去掉注释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0378CB-A0B8-2444-9AE2-E5F08ED3D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4" y="1960930"/>
            <a:ext cx="4293802" cy="763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981126-6726-3C42-8103-9805995B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44" y="3029865"/>
            <a:ext cx="1659271" cy="9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5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en-US" altLang="zh-Hans" dirty="0">
                <a:solidFill>
                  <a:schemeClr val="bg1"/>
                </a:solidFill>
              </a:rPr>
              <a:t>Step2-Loader</a:t>
            </a:r>
            <a:r>
              <a:rPr lang="zh-CN" altLang="en-US" dirty="0">
                <a:solidFill>
                  <a:schemeClr val="bg1"/>
                </a:solidFill>
              </a:rPr>
              <a:t>开发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04FE89-8E4F-7941-A4B8-9D1ECF506BB1}"/>
              </a:ext>
            </a:extLst>
          </p:cNvPr>
          <p:cNvSpPr txBox="1"/>
          <p:nvPr/>
        </p:nvSpPr>
        <p:spPr>
          <a:xfrm>
            <a:off x="2604819" y="3640685"/>
            <a:ext cx="1107996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获取参数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65385E-93B1-6743-BC2C-EE9EF3A498F0}"/>
              </a:ext>
            </a:extLst>
          </p:cNvPr>
          <p:cNvSpPr txBox="1"/>
          <p:nvPr/>
        </p:nvSpPr>
        <p:spPr>
          <a:xfrm>
            <a:off x="2134408" y="4251505"/>
            <a:ext cx="1569660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FF00"/>
                </a:solidFill>
              </a:rPr>
              <a:t>校验参数结构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DA2D53-7013-694B-83FB-599AE3BB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80" y="1290566"/>
            <a:ext cx="5064860" cy="37244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1DFB48-56D4-0D42-BBF6-47B13C769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1290566"/>
            <a:ext cx="3040515" cy="15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en-US" altLang="zh-Hans" dirty="0">
                <a:solidFill>
                  <a:schemeClr val="bg1"/>
                </a:solidFill>
              </a:rPr>
              <a:t>Step2-Loader</a:t>
            </a:r>
            <a:r>
              <a:rPr lang="zh-CN" altLang="en-US" dirty="0">
                <a:solidFill>
                  <a:schemeClr val="bg1"/>
                </a:solidFill>
              </a:rPr>
              <a:t>开发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4994-034E-424C-8A8A-B6EDB06D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9" y="1197405"/>
            <a:ext cx="6324440" cy="38850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307ECC-80E3-4E4F-8472-AE1D8ED2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6" y="1658875"/>
            <a:ext cx="1739900" cy="1676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AC0944-2B3E-6146-AB76-C1DDCEBAE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245" y="1658875"/>
            <a:ext cx="3238500" cy="774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328DDC-576D-B94C-B708-A9585782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75" y="1658875"/>
            <a:ext cx="19304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en-US" altLang="zh-Hans" dirty="0">
                <a:solidFill>
                  <a:schemeClr val="bg1"/>
                </a:solidFill>
              </a:rPr>
              <a:t>Step3-</a:t>
            </a:r>
            <a:r>
              <a:rPr lang="zh-CN" altLang="en-US" dirty="0">
                <a:solidFill>
                  <a:schemeClr val="bg1"/>
                </a:solidFill>
              </a:rPr>
              <a:t>发布到</a:t>
            </a:r>
            <a:r>
              <a:rPr lang="en-US" altLang="zh-CN" dirty="0" err="1">
                <a:solidFill>
                  <a:schemeClr val="bg1"/>
                </a:solidFill>
              </a:rPr>
              <a:t>n</a:t>
            </a:r>
            <a:r>
              <a:rPr lang="en-US" altLang="zh-Hans" dirty="0" err="1">
                <a:solidFill>
                  <a:schemeClr val="bg1"/>
                </a:solidFill>
              </a:rPr>
              <a:t>pm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0636D3-5F00-C84F-877F-DB1BE204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60" y="1350110"/>
            <a:ext cx="8246070" cy="335950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注册</a:t>
            </a:r>
            <a:r>
              <a:rPr lang="en-US" altLang="zh-CN" b="1" dirty="0" err="1">
                <a:solidFill>
                  <a:schemeClr val="bg2">
                    <a:lumMod val="10000"/>
                  </a:schemeClr>
                </a:solidFill>
              </a:rPr>
              <a:t>n</a:t>
            </a:r>
            <a:r>
              <a:rPr lang="en-US" altLang="zh-Hans" b="1" dirty="0" err="1">
                <a:solidFill>
                  <a:schemeClr val="bg2">
                    <a:lumMod val="10000"/>
                  </a:schemeClr>
                </a:solidFill>
              </a:rPr>
              <a:t>pm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账号，</a:t>
            </a:r>
            <a:r>
              <a:rPr lang="zh-CN" altLang="en-US" dirty="0"/>
              <a:t>注册地址：</a:t>
            </a:r>
            <a:r>
              <a:rPr lang="en-HK" altLang="zh-CN" dirty="0">
                <a:hlinkClick r:id="rId2"/>
              </a:rPr>
              <a:t>http://npmjs.org</a:t>
            </a:r>
            <a:endParaRPr lang="en-HK" altLang="zh-CN" dirty="0"/>
          </a:p>
          <a:p>
            <a:pPr fontAlgn="base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在终端执行</a:t>
            </a:r>
            <a:r>
              <a:rPr lang="en-US" altLang="zh-CN" b="1" dirty="0" err="1">
                <a:solidFill>
                  <a:schemeClr val="bg2">
                    <a:lumMod val="10000"/>
                  </a:schemeClr>
                </a:solidFill>
              </a:rPr>
              <a:t>n</a:t>
            </a:r>
            <a:r>
              <a:rPr lang="en-US" altLang="zh-Hans" b="1" dirty="0" err="1">
                <a:solidFill>
                  <a:schemeClr val="bg2">
                    <a:lumMod val="10000"/>
                  </a:schemeClr>
                </a:solidFill>
              </a:rPr>
              <a:t>pm</a:t>
            </a:r>
            <a:r>
              <a:rPr lang="zh-Hans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bg2">
                    <a:lumMod val="10000"/>
                  </a:schemeClr>
                </a:solidFill>
              </a:rPr>
              <a:t>login</a:t>
            </a:r>
            <a:r>
              <a:rPr lang="zh-Hans" altLang="en-US" b="1" dirty="0">
                <a:solidFill>
                  <a:schemeClr val="bg2">
                    <a:lumMod val="10000"/>
                  </a:schemeClr>
                </a:solidFill>
              </a:rPr>
              <a:t>，按提示输入信息</a:t>
            </a:r>
            <a:endParaRPr lang="en-US" altLang="zh-Hans" b="1" dirty="0">
              <a:solidFill>
                <a:schemeClr val="bg2">
                  <a:lumMod val="10000"/>
                </a:schemeClr>
              </a:solidFill>
            </a:endParaRPr>
          </a:p>
          <a:p>
            <a:pPr fontAlgn="base"/>
            <a:r>
              <a:rPr lang="zh-Hans" altLang="en-US" b="1" dirty="0">
                <a:solidFill>
                  <a:schemeClr val="bg2">
                    <a:lumMod val="10000"/>
                  </a:schemeClr>
                </a:solidFill>
              </a:rPr>
              <a:t>到要发布的包的根目录执行 </a:t>
            </a:r>
            <a:r>
              <a:rPr lang="en-US" altLang="zh-Hans" b="1" dirty="0" err="1">
                <a:solidFill>
                  <a:schemeClr val="bg2">
                    <a:lumMod val="10000"/>
                  </a:schemeClr>
                </a:solidFill>
              </a:rPr>
              <a:t>npm</a:t>
            </a:r>
            <a:r>
              <a:rPr lang="zh-Hans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bg2">
                    <a:lumMod val="10000"/>
                  </a:schemeClr>
                </a:solidFill>
              </a:rPr>
              <a:t>publish</a:t>
            </a:r>
            <a:endParaRPr lang="en-HK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HK" altLang="zh-CN" dirty="0"/>
          </a:p>
          <a:p>
            <a:pPr fontAlgn="base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更新包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2" indent="-342900" fontAlgn="base"/>
            <a:r>
              <a:rPr lang="zh-Hans" altLang="en-US" b="1" dirty="0">
                <a:solidFill>
                  <a:schemeClr val="bg2">
                    <a:lumMod val="10000"/>
                  </a:schemeClr>
                </a:solidFill>
              </a:rPr>
              <a:t>修改</a:t>
            </a:r>
            <a:r>
              <a:rPr lang="en-US" altLang="zh-Hans" b="1" dirty="0">
                <a:solidFill>
                  <a:schemeClr val="bg2">
                    <a:lumMod val="10000"/>
                  </a:schemeClr>
                </a:solidFill>
              </a:rPr>
              <a:t>package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中的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v</a:t>
            </a:r>
            <a:r>
              <a:rPr lang="en-US" altLang="zh-Hans" b="1" dirty="0">
                <a:solidFill>
                  <a:schemeClr val="bg2">
                    <a:lumMod val="10000"/>
                  </a:schemeClr>
                </a:solidFill>
              </a:rPr>
              <a:t>ersion</a:t>
            </a:r>
          </a:p>
          <a:p>
            <a:pPr marL="742950" lvl="2" indent="-342900" fontAlgn="base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执行</a:t>
            </a:r>
            <a:r>
              <a:rPr lang="en-US" altLang="zh-Hans" b="1" dirty="0" err="1">
                <a:solidFill>
                  <a:schemeClr val="bg2">
                    <a:lumMod val="10000"/>
                  </a:schemeClr>
                </a:solidFill>
              </a:rPr>
              <a:t>npm</a:t>
            </a:r>
            <a:r>
              <a:rPr lang="zh-Hans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bg2">
                    <a:lumMod val="10000"/>
                  </a:schemeClr>
                </a:solidFill>
              </a:rPr>
              <a:t>publish</a:t>
            </a:r>
          </a:p>
          <a:p>
            <a:pPr marL="742950" lvl="2" indent="-342900" fontAlgn="base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发布成功打个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t</a:t>
            </a:r>
            <a:r>
              <a:rPr lang="en-US" altLang="zh-Hans" b="1" dirty="0">
                <a:solidFill>
                  <a:schemeClr val="bg2">
                    <a:lumMod val="10000"/>
                  </a:schemeClr>
                </a:solidFill>
              </a:rPr>
              <a:t>ag</a:t>
            </a:r>
            <a:r>
              <a:rPr lang="zh-Hans" altLang="en-US" b="1" dirty="0">
                <a:solidFill>
                  <a:schemeClr val="bg2">
                    <a:lumMod val="10000"/>
                  </a:schemeClr>
                </a:solidFill>
              </a:rPr>
              <a:t>，最好和</a:t>
            </a:r>
            <a:r>
              <a:rPr lang="en-US" altLang="zh-Hans" b="1" dirty="0">
                <a:solidFill>
                  <a:schemeClr val="bg2">
                    <a:lumMod val="10000"/>
                  </a:schemeClr>
                </a:solidFill>
              </a:rPr>
              <a:t>version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一致，</a:t>
            </a:r>
            <a:r>
              <a:rPr lang="zh-Hans" altLang="en-US" b="1" dirty="0">
                <a:solidFill>
                  <a:schemeClr val="bg2">
                    <a:lumMod val="10000"/>
                  </a:schemeClr>
                </a:solidFill>
              </a:rPr>
              <a:t>方便以后追踪</a:t>
            </a:r>
            <a:endParaRPr lang="en-HK" altLang="zh-CN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6C91BE-AD86-714B-AD42-AAE8F50F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75" y="2712953"/>
            <a:ext cx="4013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2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8246070" cy="73929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延伸一下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2916CB-81D0-B14E-BCAE-9129AEDF6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64" y="1197405"/>
            <a:ext cx="5039265" cy="3946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4BC83B-6BF8-8B46-92A2-FEC4FA3F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30" y="2266340"/>
            <a:ext cx="4052263" cy="1338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BA49DC-6C53-5E4C-9769-DEF2F544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130" y="1488790"/>
            <a:ext cx="4345535" cy="1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159</Words>
  <Application>Microsoft Macintosh PowerPoint</Application>
  <PresentationFormat>全屏显示(16:9)</PresentationFormat>
  <Paragraphs>38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宋体</vt:lpstr>
      <vt:lpstr>Arial</vt:lpstr>
      <vt:lpstr>Calibri</vt:lpstr>
      <vt:lpstr>Office Theme</vt:lpstr>
      <vt:lpstr>开发一个Webpack Loader</vt:lpstr>
      <vt:lpstr>Loader的定位</vt:lpstr>
      <vt:lpstr>Step0-搭建环境</vt:lpstr>
      <vt:lpstr>Step1-loader初始化</vt:lpstr>
      <vt:lpstr>Step2-Loader开发</vt:lpstr>
      <vt:lpstr>Step2-Loader开发</vt:lpstr>
      <vt:lpstr>Step2-Loader开发</vt:lpstr>
      <vt:lpstr>Step3-发布到npm</vt:lpstr>
      <vt:lpstr>延伸一下</vt:lpstr>
      <vt:lpstr>参考资源</vt:lpstr>
      <vt:lpstr>Thank you</vt:lpstr>
    </vt:vector>
  </TitlesOfParts>
  <Company>Microsoft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王忠华</cp:lastModifiedBy>
  <cp:revision>210</cp:revision>
  <dcterms:created xsi:type="dcterms:W3CDTF">2013-08-21T19:17:07Z</dcterms:created>
  <dcterms:modified xsi:type="dcterms:W3CDTF">2018-05-29T09:25:12Z</dcterms:modified>
</cp:coreProperties>
</file>